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0" r:id="rId4"/>
    <p:sldId id="263" r:id="rId5"/>
    <p:sldId id="259" r:id="rId6"/>
    <p:sldId id="270" r:id="rId7"/>
    <p:sldId id="264" r:id="rId8"/>
    <p:sldId id="267" r:id="rId9"/>
    <p:sldId id="268" r:id="rId10"/>
    <p:sldId id="269" r:id="rId11"/>
    <p:sldId id="265" r:id="rId12"/>
    <p:sldId id="25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9" autoAdjust="0"/>
    <p:restoredTop sz="94660"/>
  </p:normalViewPr>
  <p:slideViewPr>
    <p:cSldViewPr snapToGrid="0">
      <p:cViewPr varScale="1">
        <p:scale>
          <a:sx n="87" d="100"/>
          <a:sy n="87" d="100"/>
        </p:scale>
        <p:origin x="45" y="4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EA97F7-4BE2-46A3-A72E-DFF252FDFD14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C2D5AB-19B2-4F50-8063-B13AE7512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598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+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C2D5AB-19B2-4F50-8063-B13AE75127F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373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6B2CB-CFC5-27E0-D70E-A9003F8BEA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74922C-3E66-C0B3-3A1C-534C85C251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36BC07-C035-C73A-90B4-05B69C81C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FE7B3B-F492-9709-4756-B8071041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4B31A9-36AC-32C3-3929-B0DFBB6D1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747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6313C-3C03-B57F-A7E9-87033AEAD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320BD-287B-9725-238E-076736C07D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9F3CB-49C5-9412-8E42-F021928C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A6C6F4-A8FE-00F7-4C8E-BF8ED2908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CF1CC-0CC8-AB82-9072-322999BDE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335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306AE5-3BA4-6829-FDC5-F1F57E3539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3204B1-BDE5-2A8A-52B8-BFA804A1A2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E0613-4FDA-1A70-B7AA-6CFE0B9E9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0FED6E-2AA9-F4A7-96C6-A3B6BBE2C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11BC9D-EB75-2523-8805-CFCD02D9C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789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B19EA-7DC0-6839-A8C3-291E0FB62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38D98A-8AD1-8DB9-4BE0-FD53412AE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E25ECD-87E6-F153-DC07-F56A464A0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A6701-057A-9974-3BFA-2204EF55E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ADFF3-C058-255C-2A12-C3740D1F2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44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9993F-7C8A-A90C-CFFE-59B60CB8A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40F9D-3042-DE79-302A-62B173DC9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4B24AA-4D23-9B67-0B68-202383275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878F4-5822-56C4-BEBC-D68CCFEA2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9EFB6-CE0C-CF4A-570C-A385FF1E0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038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7C3D3-D1EF-F3F1-BCD8-415479941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F1105-6EE6-2050-A5E0-28FC7154EE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78AE96-3199-537C-1C1E-9F81179B0A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E82A6C-9291-9D0E-20A1-873B9BDE3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70D099-80F3-88F0-9FF4-537B7C903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E97D1C-FE45-F947-8D01-D1E00D381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866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D3AC5-EA2F-9BB5-0381-85D85509C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83693-BD3B-0741-585E-4B5AF5D3E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32CBCD-3514-5D45-89E0-94EA742DF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9F4E36-6EF3-15BE-0AC2-AB09B16AB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943386-18A5-C8B3-4F16-01248E58B3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324B07-5021-60AA-5CF7-2BDC52121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2F4895-9B0D-ECC9-1360-0F2CB2955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D4E9B-3F25-F6B2-7E16-387505A5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783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144F9-40E8-7713-A132-8D15398C6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C59B84-6069-1F8A-BC83-6B0C959D6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027570-0A96-2FC3-E7D2-5B995F686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AE982F-4432-0E5F-DB9E-82CAC86F7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197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38B0A39-8392-DA98-B600-B8BBA15DF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6E434B-B142-6E52-19AE-7BA6D625E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AA05F6-D583-762A-9B5D-B1017B7EF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528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3F1D6-33C0-04BC-7EB4-578BDCDAD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19C49-000E-2C7B-D1DA-96D813281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4B6B5F-6138-5A21-33DE-D1BBFE6CE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E947F7-7DB7-75C2-9544-EFDEC8AF3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ACFFB6-83A6-D86E-DFA5-A5ABB0CEA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9D817D-01DD-43EB-0777-CD6B9876C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615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FA89C-62CA-A451-CE64-CE0B236A4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D1BD0A-6AAC-6E7F-E830-4ADDE1C260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9DE124-65D1-CD90-F4D7-DDD44BA63B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628B9C-69BF-B48E-9071-D8ECA438B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7ACDA9-58F2-AAE7-56EC-8BABDFA98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E01C9-1451-4E2B-99B0-CA998EA16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09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11E218-16AA-01F3-9F25-A3751B4B3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A0D636-8D00-6DBB-3640-BBE97DF11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53D6A-C4BA-01EF-3478-0FDB51BC31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0BCEB9-22B0-40B1-A21A-985E9D12D3A0}" type="datetimeFigureOut">
              <a:rPr lang="en-US" smtClean="0"/>
              <a:t>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BEB11-AA9A-EBB0-8004-1C6D5D9D2F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0A328-D224-E299-377E-D0563F8FBA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D9DCD9-F67E-4094-9C75-AE0402963F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266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0234B-B4A4-3EDA-416C-DA256A01D8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i="0" dirty="0">
                <a:effectLst/>
                <a:latin typeface="Segoe UI" panose="020B0502040204020203" pitchFamily="34" charset="0"/>
              </a:rPr>
              <a:t>CER PoC System Architecture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1A1048-ACFA-BF4F-C385-C1ED74C468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1/23/2025 mrh</a:t>
            </a:r>
          </a:p>
        </p:txBody>
      </p:sp>
    </p:spTree>
    <p:extLst>
      <p:ext uri="{BB962C8B-B14F-4D97-AF65-F5344CB8AC3E}">
        <p14:creationId xmlns:p14="http://schemas.microsoft.com/office/powerpoint/2010/main" val="23041599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7B505-F0F3-815E-1703-EDBA35B4D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Rpi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93691-EB80-397B-7CC1-E3D81552A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Raspberry Pi OS – Based on Linux </a:t>
            </a:r>
            <a:r>
              <a:rPr lang="en-US" b="0" i="0" dirty="0">
                <a:solidFill>
                  <a:srgbClr val="1C212A"/>
                </a:solidFill>
                <a:effectLst/>
                <a:latin typeface="-apple-system"/>
              </a:rPr>
              <a:t>Debian</a:t>
            </a:r>
            <a:endParaRPr lang="en-US" dirty="0"/>
          </a:p>
          <a:p>
            <a:r>
              <a:rPr lang="en-US" dirty="0"/>
              <a:t>Remote debugging with Visual Studio on Laptop</a:t>
            </a:r>
          </a:p>
          <a:p>
            <a:r>
              <a:rPr lang="en-US" dirty="0"/>
              <a:t>C# With Avalonia cross-platform XAML based GUI framework</a:t>
            </a:r>
          </a:p>
          <a:p>
            <a:r>
              <a:rPr lang="en-US" dirty="0"/>
              <a:t>Microsoft GPIO library compatible with Rpi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934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B2FD89A-1DA4-4EB8-8933-D8354D5E1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8498" y="3429000"/>
            <a:ext cx="3178076" cy="32007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6304E7-E482-05C9-7495-B5D143C44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3AD227-8FF3-DEAA-2AC0-C85F4AAC2B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2712" y="1334672"/>
            <a:ext cx="8492691" cy="4351338"/>
          </a:xfrm>
        </p:spPr>
      </p:pic>
    </p:spTree>
    <p:extLst>
      <p:ext uri="{BB962C8B-B14F-4D97-AF65-F5344CB8AC3E}">
        <p14:creationId xmlns:p14="http://schemas.microsoft.com/office/powerpoint/2010/main" val="20663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hart of electronic components&#10;&#10;AI-generated content may be incorrect.">
            <a:extLst>
              <a:ext uri="{FF2B5EF4-FFF2-40B4-BE49-F238E27FC236}">
                <a16:creationId xmlns:a16="http://schemas.microsoft.com/office/drawing/2014/main" id="{0CF16188-D45D-0590-45D8-349F8BD5A1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171" y="376824"/>
            <a:ext cx="6282393" cy="6282393"/>
          </a:xfrm>
        </p:spPr>
      </p:pic>
    </p:spTree>
    <p:extLst>
      <p:ext uri="{BB962C8B-B14F-4D97-AF65-F5344CB8AC3E}">
        <p14:creationId xmlns:p14="http://schemas.microsoft.com/office/powerpoint/2010/main" val="2077372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88C9B-40C4-8F3F-EE42-6EFD7E21A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6AF423-57C1-2F99-5D28-7663CA13F5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STM32</a:t>
            </a:r>
          </a:p>
          <a:p>
            <a:pPr lvl="1"/>
            <a:r>
              <a:rPr lang="en-US" dirty="0"/>
              <a:t>Custom PCBA and firmware</a:t>
            </a:r>
          </a:p>
          <a:p>
            <a:pPr lvl="1"/>
            <a:r>
              <a:rPr lang="en-US" dirty="0"/>
              <a:t>SPI or MIPI Touchscreen</a:t>
            </a:r>
          </a:p>
          <a:p>
            <a:r>
              <a:rPr lang="en-US" dirty="0"/>
              <a:t>SBC – NUC or similar</a:t>
            </a:r>
          </a:p>
          <a:p>
            <a:pPr lvl="1"/>
            <a:r>
              <a:rPr lang="en-US" dirty="0"/>
              <a:t>Custom PCBA and firmware</a:t>
            </a:r>
          </a:p>
          <a:p>
            <a:pPr lvl="1"/>
            <a:r>
              <a:rPr lang="en-US" dirty="0"/>
              <a:t>HDMI Touchscreen</a:t>
            </a:r>
          </a:p>
          <a:p>
            <a:r>
              <a:rPr lang="en-US" dirty="0"/>
              <a:t>Raspberry PI</a:t>
            </a:r>
          </a:p>
          <a:p>
            <a:pPr lvl="1"/>
            <a:r>
              <a:rPr lang="en-US" dirty="0"/>
              <a:t>Custom PCBA – no firmware</a:t>
            </a:r>
          </a:p>
          <a:p>
            <a:pPr lvl="1"/>
            <a:r>
              <a:rPr lang="en-US" dirty="0"/>
              <a:t>HDMI or MIPI Display</a:t>
            </a:r>
          </a:p>
        </p:txBody>
      </p:sp>
    </p:spTree>
    <p:extLst>
      <p:ext uri="{BB962C8B-B14F-4D97-AF65-F5344CB8AC3E}">
        <p14:creationId xmlns:p14="http://schemas.microsoft.com/office/powerpoint/2010/main" val="3195112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C9139-1CDD-1F6D-6F94-19B9F60BF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Rpi 5 Functions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8B49D2A-AB28-8AF8-4525-109807F13B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5440" y="1825625"/>
            <a:ext cx="820111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624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46264A-D9EB-917C-0497-2B86BB568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Rpi 5 Specs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B33F47-3895-1060-8C60-DC8A9326AD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7215" y="1847526"/>
            <a:ext cx="5020272" cy="470247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E365ED-760C-45B8-1D10-54BBF8CCE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904" y="1847527"/>
            <a:ext cx="3245915" cy="145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819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5A8D6-4B92-8A07-D064-AB4D824A6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40 Pin connector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EBA3F55-9CB3-E5EA-D885-F0DE967C3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08612" y="365125"/>
            <a:ext cx="7309157" cy="5741103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A9669AE-C31E-A986-DA48-851A66A18569}"/>
              </a:ext>
            </a:extLst>
          </p:cNvPr>
          <p:cNvSpPr txBox="1"/>
          <p:nvPr/>
        </p:nvSpPr>
        <p:spPr>
          <a:xfrm>
            <a:off x="1592955" y="2381122"/>
            <a:ext cx="246090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1x I2C</a:t>
            </a:r>
          </a:p>
          <a:p>
            <a:r>
              <a:rPr lang="en-US" sz="2800" dirty="0"/>
              <a:t>2x SPI</a:t>
            </a:r>
          </a:p>
          <a:p>
            <a:r>
              <a:rPr lang="en-US" sz="2800" dirty="0"/>
              <a:t>2x PWM</a:t>
            </a:r>
          </a:p>
          <a:p>
            <a:r>
              <a:rPr lang="en-US" sz="2800" dirty="0"/>
              <a:t>GPIO</a:t>
            </a:r>
          </a:p>
        </p:txBody>
      </p:sp>
    </p:spTree>
    <p:extLst>
      <p:ext uri="{BB962C8B-B14F-4D97-AF65-F5344CB8AC3E}">
        <p14:creationId xmlns:p14="http://schemas.microsoft.com/office/powerpoint/2010/main" val="21343258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19919-DB65-0BC6-EE76-4B30D8D07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Touchscreen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41FFC2-5E69-25A9-DB37-59D36443B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78093"/>
            <a:ext cx="10515600" cy="4046402"/>
          </a:xfrm>
        </p:spPr>
      </p:pic>
    </p:spTree>
    <p:extLst>
      <p:ext uri="{BB962C8B-B14F-4D97-AF65-F5344CB8AC3E}">
        <p14:creationId xmlns:p14="http://schemas.microsoft.com/office/powerpoint/2010/main" val="962813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86528-E0C1-CDC6-3A50-30DC78231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Rpi Zero 2 W   - $15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07E88C-9A69-504D-3D20-C41669A323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4327" y="1354095"/>
            <a:ext cx="7207610" cy="5285180"/>
          </a:xfrm>
        </p:spPr>
      </p:pic>
    </p:spTree>
    <p:extLst>
      <p:ext uri="{BB962C8B-B14F-4D97-AF65-F5344CB8AC3E}">
        <p14:creationId xmlns:p14="http://schemas.microsoft.com/office/powerpoint/2010/main" val="32353416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6A03F-EC24-DE3D-C075-21EF0E81E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2905"/>
          </a:xfrm>
        </p:spPr>
        <p:txBody>
          <a:bodyPr/>
          <a:lstStyle/>
          <a:p>
            <a:r>
              <a:rPr lang="en-US" dirty="0"/>
              <a:t>Rpi 5 Compute Module Specs $50-$95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6551D8D-8E3D-42F6-BA95-076EAE575E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3315" y="1382225"/>
            <a:ext cx="6099317" cy="511065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C4FA87-7DEB-7C4C-A783-F487EE2B3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2632" y="1494695"/>
            <a:ext cx="5362767" cy="72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90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B175B-B079-CB63-458D-09C209054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Rpi 5 Compute Module Development Kit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730CF6E3-1553-2CF4-AA61-D51F5CDA8C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3115" y="1359219"/>
            <a:ext cx="8728732" cy="5306195"/>
          </a:xfrm>
        </p:spPr>
      </p:pic>
    </p:spTree>
    <p:extLst>
      <p:ext uri="{BB962C8B-B14F-4D97-AF65-F5344CB8AC3E}">
        <p14:creationId xmlns:p14="http://schemas.microsoft.com/office/powerpoint/2010/main" val="913741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112</Words>
  <Application>Microsoft Office PowerPoint</Application>
  <PresentationFormat>Widescreen</PresentationFormat>
  <Paragraphs>33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-apple-system</vt:lpstr>
      <vt:lpstr>Aptos</vt:lpstr>
      <vt:lpstr>Aptos Display</vt:lpstr>
      <vt:lpstr>Arial</vt:lpstr>
      <vt:lpstr>Segoe UI</vt:lpstr>
      <vt:lpstr>Office Theme</vt:lpstr>
      <vt:lpstr>CER PoC System Architecture</vt:lpstr>
      <vt:lpstr>Options</vt:lpstr>
      <vt:lpstr>Rpi 5 Functions</vt:lpstr>
      <vt:lpstr>Rpi 5 Specs</vt:lpstr>
      <vt:lpstr>40 Pin connector</vt:lpstr>
      <vt:lpstr>Touchscreen</vt:lpstr>
      <vt:lpstr>Rpi Zero 2 W   - $15</vt:lpstr>
      <vt:lpstr>Rpi 5 Compute Module Specs $50-$95</vt:lpstr>
      <vt:lpstr>Rpi 5 Compute Module Development Kit</vt:lpstr>
      <vt:lpstr>Rpi Software</vt:lpstr>
      <vt:lpstr>Prototyping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Hodel</dc:creator>
  <cp:lastModifiedBy>Mike Hodel</cp:lastModifiedBy>
  <cp:revision>4</cp:revision>
  <dcterms:created xsi:type="dcterms:W3CDTF">2025-01-23T12:36:16Z</dcterms:created>
  <dcterms:modified xsi:type="dcterms:W3CDTF">2025-01-23T15:30:38Z</dcterms:modified>
</cp:coreProperties>
</file>

<file path=docProps/thumbnail.jpeg>
</file>